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57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0"/>
            <a:ext cx="10572000" cy="4902200"/>
          </a:xfrm>
        </p:spPr>
        <p:txBody>
          <a:bodyPr/>
          <a:lstStyle/>
          <a:p>
            <a:pPr algn="ctr"/>
            <a:r>
              <a:rPr lang="uk-UA" sz="1800" dirty="0" smtClean="0"/>
              <a:t>Херсонський державний університет</a:t>
            </a:r>
            <a:br>
              <a:rPr lang="uk-UA" sz="1800" dirty="0" smtClean="0"/>
            </a:br>
            <a:r>
              <a:rPr lang="uk-UA" sz="1800" dirty="0" smtClean="0"/>
              <a:t>Факультет української й іноземної філології та журналістики</a:t>
            </a:r>
            <a:br>
              <a:rPr lang="uk-UA" sz="1800" dirty="0" smtClean="0"/>
            </a:br>
            <a:r>
              <a:rPr lang="uk-UA" sz="1800" dirty="0" smtClean="0"/>
              <a:t>Кафедра англійської філології та прикладної лінгвістики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800" dirty="0"/>
              <a:t>«</a:t>
            </a:r>
            <a:r>
              <a:rPr lang="uk-UA" sz="2800" dirty="0" smtClean="0"/>
              <a:t>Термінознавство»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1800" dirty="0" smtClean="0"/>
              <a:t>Вибіркова навчальна дисципліна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/>
              <a:t>Освітньо-професій</a:t>
            </a:r>
            <a:r>
              <a:rPr lang="uk-UA" sz="1800" dirty="0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</a:t>
            </a:r>
            <a:r>
              <a:rPr lang="uk-UA" sz="1800" dirty="0"/>
              <a:t>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/>
              <a:t>«Філологія (Прикладна</a:t>
            </a:r>
            <a:r>
              <a:rPr lang="ru-RU" sz="1800" dirty="0"/>
              <a:t> </a:t>
            </a:r>
            <a:r>
              <a:rPr lang="uk-UA" sz="1800" dirty="0"/>
              <a:t>лінгвістика)»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Другий (магістерський</a:t>
            </a:r>
            <a:r>
              <a:rPr lang="uk-UA" sz="1800" dirty="0" smtClean="0"/>
              <a:t>) рівень </a:t>
            </a:r>
            <a:r>
              <a:rPr lang="uk-UA" sz="1800" dirty="0"/>
              <a:t>вищої освіти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спеціальність </a:t>
            </a:r>
            <a:r>
              <a:rPr lang="uk-UA" sz="1800" dirty="0"/>
              <a:t>035 </a:t>
            </a:r>
            <a:r>
              <a:rPr lang="uk-UA" sz="1800" dirty="0" smtClean="0"/>
              <a:t>Філологія</a:t>
            </a: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067300"/>
            <a:ext cx="10572000" cy="1790700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група </a:t>
            </a:r>
            <a:r>
              <a:rPr lang="uk-UA" dirty="0" smtClean="0"/>
              <a:t>121М</a:t>
            </a:r>
            <a:endParaRPr lang="uk-UA" dirty="0" smtClean="0"/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 – 2021 навчальний рік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3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203200"/>
            <a:ext cx="10571998" cy="1214438"/>
          </a:xfrm>
        </p:spPr>
        <p:txBody>
          <a:bodyPr/>
          <a:lstStyle/>
          <a:p>
            <a:pPr algn="ctr"/>
            <a:r>
              <a:rPr lang="uk-UA" sz="2000" dirty="0"/>
              <a:t>Теоретичний курс «Термінознавство»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є важливою складовою частиною </a:t>
            </a:r>
            <a:r>
              <a:rPr lang="uk-UA" sz="2000" dirty="0" err="1" smtClean="0"/>
              <a:t>загальнофілологічної</a:t>
            </a:r>
            <a:r>
              <a:rPr lang="uk-UA" sz="2000" dirty="0" smtClean="0"/>
              <a:t> </a:t>
            </a:r>
            <a:r>
              <a:rPr lang="uk-UA" sz="2000" dirty="0"/>
              <a:t>підготовки майбутніх викладачів іноземних мов, філологів та перекладачів</a:t>
            </a:r>
            <a:endParaRPr lang="en-US" sz="2000" dirty="0"/>
          </a:p>
        </p:txBody>
      </p:sp>
      <p:pic>
        <p:nvPicPr>
          <p:cNvPr id="1028" name="Picture 4" descr="Основные термины и определения криптовалют — КРИПТОСЛОВАРЬ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372" y="2705100"/>
            <a:ext cx="5458856" cy="363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85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 smtClean="0"/>
              <a:t>Якісна </a:t>
            </a:r>
            <a:r>
              <a:rPr lang="uk-UA" sz="2000" dirty="0"/>
              <a:t>підготовка перекладачів передбачає вивчення курсу «Термінознавство», в рамках якого студенти знайомляться з історією і теоретичними засадами термінології як науки та із структурно-семантичними особливостями термінів як об’єкта </a:t>
            </a:r>
            <a:r>
              <a:rPr lang="uk-UA" sz="2000" dirty="0" smtClean="0"/>
              <a:t>перекладу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2" name="Picture 4" descr="Термины антиквар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29263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Некоторые особенности научно–технических переводов. | LingWord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112" y="4040542"/>
            <a:ext cx="3476625" cy="243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81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/>
              <a:t>Без знань, пов’язаних з походженням, способами утворення, класифікацією, </a:t>
            </a:r>
            <a:r>
              <a:rPr lang="uk-UA" sz="2400" dirty="0" err="1"/>
              <a:t>фукціюванням</a:t>
            </a:r>
            <a:r>
              <a:rPr lang="uk-UA" sz="2400" dirty="0"/>
              <a:t>, особливостями перекладу термінів, адекватний переклад текстів виявляється неможливим</a:t>
            </a:r>
            <a:endParaRPr lang="en-US" sz="2400" dirty="0"/>
          </a:p>
        </p:txBody>
      </p:sp>
      <p:pic>
        <p:nvPicPr>
          <p:cNvPr id="3074" name="Picture 2" descr="Словарь английских заимствований: бизнес-термины | Статьи по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3" y="2133601"/>
            <a:ext cx="2863807" cy="211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В Оксфордский словарь добавили LOL и OMG: Интернет и СМИ: Lenta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2275" y="4589462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Лучшие словари, а также самые популярные слова в английском языке.🇬🇧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475" y="2133601"/>
            <a:ext cx="245745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Оксфордский словарь выбрал &quot;слово года&quot; | Українські Новин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4373562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Коронавирусный словарь: термины и их значени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4000502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Scrum термины, глоссарий, Daily Scrum, Product Backlo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75" y="29289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Обучение чтению, развитие памяти и внимания у детей в Челябинске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550" y="2408239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1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Курс «Термінознавство» допоможе: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/>
          <a:lstStyle/>
          <a:p>
            <a:pPr lvl="0"/>
            <a:r>
              <a:rPr lang="uk-UA" dirty="0"/>
              <a:t>ознайомити з основними труднощами перекладу сучасних термінів в різних типах текстів</a:t>
            </a:r>
            <a:endParaRPr lang="ru-RU" dirty="0"/>
          </a:p>
          <a:p>
            <a:pPr lvl="0"/>
            <a:r>
              <a:rPr lang="uk-UA" dirty="0"/>
              <a:t>навчити користуватися основними прийомами перекладу термінів у фахових і нефахових текстах</a:t>
            </a:r>
            <a:endParaRPr lang="ru-RU" dirty="0"/>
          </a:p>
          <a:p>
            <a:pPr lvl="0"/>
            <a:r>
              <a:rPr lang="uk-UA" dirty="0"/>
              <a:t>стати фахівцем, який вільно орієнтується в основних поняттях та визначеннях, які застосовуються у </a:t>
            </a:r>
            <a:r>
              <a:rPr lang="uk-UA" dirty="0" smtClean="0"/>
              <a:t>термінознавстві</a:t>
            </a:r>
          </a:p>
          <a:p>
            <a:pPr lvl="0"/>
            <a:endParaRPr lang="uk-UA" dirty="0"/>
          </a:p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Центр переводов Ки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4376737"/>
            <a:ext cx="3493565" cy="232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869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142</TotalTime>
  <Words>113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   «Термінознавство» Вибіркова навчальна дисципліна    Освітньо-професійна програма «Філологія (Прикладна лінгвістика)» Другий (магістерський) рівень вищої освіти спеціальність 035 Філологія</vt:lpstr>
      <vt:lpstr>Теоретичний курс «Термінознавство» є важливою складовою частиною загальнофілологічної підготовки майбутніх викладачів іноземних мов, філологів та перекладачів</vt:lpstr>
      <vt:lpstr>    </vt:lpstr>
      <vt:lpstr>Без знань, пов’язаних з походженням, способами утворення, класифікацією, фукціюванням, особливостями перекладу термінів, адекватний переклад текстів виявляється неможливим</vt:lpstr>
      <vt:lpstr>Курс «Термінознавство» допоможе: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«Теорія та практика перекладу»  2 курс</dc:title>
  <dc:creator>Ekaterina Posylina</dc:creator>
  <cp:lastModifiedBy>Ekaterina Posylina</cp:lastModifiedBy>
  <cp:revision>15</cp:revision>
  <dcterms:created xsi:type="dcterms:W3CDTF">2020-06-14T13:27:46Z</dcterms:created>
  <dcterms:modified xsi:type="dcterms:W3CDTF">2020-06-18T09:50:36Z</dcterms:modified>
</cp:coreProperties>
</file>